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3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4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86" r:id="rId1"/>
    <p:sldMasterId id="2147483706" r:id="rId2"/>
    <p:sldMasterId id="2147483712" r:id="rId3"/>
    <p:sldMasterId id="2147483724" r:id="rId4"/>
    <p:sldMasterId id="2147483800" r:id="rId5"/>
  </p:sldMasterIdLst>
  <p:notesMasterIdLst>
    <p:notesMasterId r:id="rId15"/>
  </p:notesMasterIdLst>
  <p:handoutMasterIdLst>
    <p:handoutMasterId r:id="rId16"/>
  </p:handoutMasterIdLst>
  <p:sldIdLst>
    <p:sldId id="446" r:id="rId6"/>
    <p:sldId id="447" r:id="rId7"/>
    <p:sldId id="433" r:id="rId8"/>
    <p:sldId id="449" r:id="rId9"/>
    <p:sldId id="427" r:id="rId10"/>
    <p:sldId id="441" r:id="rId11"/>
    <p:sldId id="434" r:id="rId12"/>
    <p:sldId id="443" r:id="rId13"/>
    <p:sldId id="445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672" userDrawn="1">
          <p15:clr>
            <a:srgbClr val="A4A3A4"/>
          </p15:clr>
        </p15:guide>
        <p15:guide id="2" pos="288" userDrawn="1">
          <p15:clr>
            <a:srgbClr val="F26B43"/>
          </p15:clr>
        </p15:guide>
        <p15:guide id="3" orient="horz" pos="4056" userDrawn="1">
          <p15:clr>
            <a:srgbClr val="F26B43"/>
          </p15:clr>
        </p15:guide>
        <p15:guide id="4" orient="horz" pos="1488" userDrawn="1">
          <p15:clr>
            <a:srgbClr val="A4A3A4"/>
          </p15:clr>
        </p15:guide>
        <p15:guide id="5" pos="3816" userDrawn="1">
          <p15:clr>
            <a:srgbClr val="A4A3A4"/>
          </p15:clr>
        </p15:guide>
        <p15:guide id="6" pos="7416" userDrawn="1">
          <p15:clr>
            <a:srgbClr val="F26B43"/>
          </p15:clr>
        </p15:guide>
        <p15:guide id="7" orient="horz" pos="312" userDrawn="1">
          <p15:clr>
            <a:srgbClr val="F26B43"/>
          </p15:clr>
        </p15:guide>
        <p15:guide id="8" orient="horz" pos="2160" userDrawn="1">
          <p15:clr>
            <a:srgbClr val="A4A3A4"/>
          </p15:clr>
        </p15:guide>
        <p15:guide id="9" orient="horz" pos="230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C5896"/>
    <a:srgbClr val="7C6560"/>
    <a:srgbClr val="29282D"/>
    <a:srgbClr val="E288B6"/>
    <a:srgbClr val="D75078"/>
    <a:srgbClr val="B38F6A"/>
    <a:srgbClr val="6667AB"/>
    <a:srgbClr val="BBBBBB"/>
    <a:srgbClr val="B9B9B9"/>
    <a:srgbClr val="85A0A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>
      <p:cViewPr varScale="1">
        <p:scale>
          <a:sx n="121" d="100"/>
          <a:sy n="121" d="100"/>
        </p:scale>
        <p:origin x="744" y="176"/>
      </p:cViewPr>
      <p:guideLst>
        <p:guide orient="horz" pos="3672"/>
        <p:guide pos="288"/>
        <p:guide orient="horz" pos="4056"/>
        <p:guide orient="horz" pos="1488"/>
        <p:guide pos="3816"/>
        <p:guide pos="7416"/>
        <p:guide orient="horz" pos="312"/>
        <p:guide orient="horz" pos="2160"/>
        <p:guide orient="horz" pos="230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2640" y="-6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microsoft.com/office/2018/10/relationships/authors" Target="author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5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5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B3440B4-626E-4F3C-BAEA-93BE989AF48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3A5570-8E4E-4AA9-B246-5A27A383B99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4A69E4-EFBB-4687-8058-A94EE1B5781B}" type="datetimeFigureOut">
              <a:rPr lang="en-US" smtClean="0"/>
              <a:t>9/8/22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0D364A-9468-466A-ACCD-ABB3762BE8B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9EF394-4AD6-48D1-9C4C-1B3D44BBF58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004FE7-BA7C-4FF4-9756-C6A1F2BCA37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77173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E546B2-EB9C-4E9C-8793-C25F32D58B9A}" type="datetimeFigureOut">
              <a:rPr lang="en-US" smtClean="0"/>
              <a:t>9/8/22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83F1C3-4FA3-4491-97F4-43CA9C8BDF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6346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19560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40805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46007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79217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F9C7667-EADA-40AC-B931-4642E0A9A4D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17136"/>
            <a:ext cx="6581554" cy="1371600"/>
          </a:xfrm>
        </p:spPr>
        <p:txBody>
          <a:bodyPr>
            <a:normAutofit/>
          </a:bodyPr>
          <a:lstStyle>
            <a:lvl1pPr>
              <a:lnSpc>
                <a:spcPts val="4600"/>
              </a:lnSpc>
              <a:defRPr sz="360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502427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lette Amusements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2569464"/>
            <a:ext cx="3619501" cy="1179576"/>
          </a:xfrm>
        </p:spPr>
        <p:txBody>
          <a:bodyPr anchor="b" anchorCtr="0">
            <a:normAutofit/>
          </a:bodyPr>
          <a:lstStyle>
            <a:lvl1pPr>
              <a:lnSpc>
                <a:spcPts val="4000"/>
              </a:lnSpc>
              <a:defRPr sz="320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2F51F73-5064-47F8-83FD-440E0ED195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79392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06FF689A-8221-42E8-96D4-ED4D3AD501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27064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96424DB2-4D46-493F-A5B8-8901EDA394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74736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0AF2B6E1-5738-41B1-8C15-EA671549014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122408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6C8D73EB-347C-4E13-94C8-FA8FADE465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9392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9DFA5C56-9B47-4F87-8E12-30A936274F1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27064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1E3B5888-98ED-48E4-8AA8-5BAB43F8516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74736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569C9EE3-34D1-4DE0-B06C-2F6212F7C32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122408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28899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ersive palette Amusement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3A3BC27-A809-4F76-931E-2DE01059A5AB}"/>
              </a:ext>
            </a:extLst>
          </p:cNvPr>
          <p:cNvSpPr/>
          <p:nvPr userDrawn="1"/>
        </p:nvSpPr>
        <p:spPr>
          <a:xfrm>
            <a:off x="6712974" y="1651000"/>
            <a:ext cx="460459" cy="5207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96A5108-5EBA-43CE-BA4A-DA9EEF5D808A}"/>
              </a:ext>
            </a:extLst>
          </p:cNvPr>
          <p:cNvSpPr/>
          <p:nvPr userDrawn="1"/>
        </p:nvSpPr>
        <p:spPr>
          <a:xfrm>
            <a:off x="9271000" y="0"/>
            <a:ext cx="2921000" cy="5397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712910-50D0-4906-AB08-F37D02F96D4A}"/>
              </a:ext>
            </a:extLst>
          </p:cNvPr>
          <p:cNvSpPr/>
          <p:nvPr userDrawn="1"/>
        </p:nvSpPr>
        <p:spPr>
          <a:xfrm>
            <a:off x="0" y="2387600"/>
            <a:ext cx="5461000" cy="215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DAC760C-BE23-4DA2-A294-3B5668F8AECA}"/>
              </a:ext>
            </a:extLst>
          </p:cNvPr>
          <p:cNvSpPr/>
          <p:nvPr userDrawn="1"/>
        </p:nvSpPr>
        <p:spPr>
          <a:xfrm>
            <a:off x="228600" y="241300"/>
            <a:ext cx="11772900" cy="6400800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5605272" cy="1572126"/>
          </a:xfrm>
        </p:spPr>
        <p:txBody>
          <a:bodyPr anchor="ctr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3072384"/>
            <a:ext cx="4946904" cy="287121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66F217-0E52-4AD8-82BA-AB332C59638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178040" y="457200"/>
            <a:ext cx="4562856" cy="64008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71760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10904-DE8F-4B8E-99C6-5AFA03672FFA}" type="datetimeFigureOut">
              <a:rPr lang="en-US" smtClean="0"/>
              <a:t>9/8/22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FC5FADE3-B84E-4AF7-91CC-AB47E1A43619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45558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10904-DE8F-4B8E-99C6-5AFA03672FFA}" type="datetimeFigureOut">
              <a:rPr lang="en-US" smtClean="0"/>
              <a:t>9/8/22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FADE3-B84E-4AF7-91CC-AB47E1A43619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96971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10904-DE8F-4B8E-99C6-5AFA03672FFA}" type="datetimeFigureOut">
              <a:rPr lang="en-US" smtClean="0"/>
              <a:t>9/8/22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FADE3-B84E-4AF7-91CC-AB47E1A43619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45772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10904-DE8F-4B8E-99C6-5AFA03672FFA}" type="datetimeFigureOut">
              <a:rPr lang="en-US" smtClean="0"/>
              <a:t>9/8/22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FADE3-B84E-4AF7-91CC-AB47E1A43619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87541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10904-DE8F-4B8E-99C6-5AFA03672FFA}" type="datetimeFigureOut">
              <a:rPr lang="en-US" smtClean="0"/>
              <a:t>9/8/22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FADE3-B84E-4AF7-91CC-AB47E1A43619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971969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10904-DE8F-4B8E-99C6-5AFA03672FFA}" type="datetimeFigureOut">
              <a:rPr lang="en-US" smtClean="0"/>
              <a:t>9/8/22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FADE3-B84E-4AF7-91CC-AB47E1A43619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546304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10904-DE8F-4B8E-99C6-5AFA03672FFA}" type="datetimeFigureOut">
              <a:rPr lang="en-US" smtClean="0"/>
              <a:t>9/8/22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FADE3-B84E-4AF7-91CC-AB47E1A436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421162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10904-DE8F-4B8E-99C6-5AFA03672FFA}" type="datetimeFigureOut">
              <a:rPr lang="en-US" smtClean="0"/>
              <a:t>9/8/22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FADE3-B84E-4AF7-91CC-AB47E1A43619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28525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F9C7667-EADA-40AC-B931-4642E0A9A4D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29000" y="2240280"/>
            <a:ext cx="4645152" cy="419709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C1CB8E8-F58A-4B26-B8AA-8977FC608E8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0936" y="4498848"/>
            <a:ext cx="2121408" cy="621792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200" b="1"/>
            </a:lvl1pPr>
            <a:lvl2pPr marL="457200" indent="0">
              <a:lnSpc>
                <a:spcPts val="1800"/>
              </a:lnSpc>
              <a:spcBef>
                <a:spcPts val="0"/>
              </a:spcBef>
              <a:buNone/>
              <a:defRPr sz="1200" b="1"/>
            </a:lvl2pPr>
            <a:lvl3pPr marL="914400" indent="0">
              <a:lnSpc>
                <a:spcPts val="1800"/>
              </a:lnSpc>
              <a:spcBef>
                <a:spcPts val="0"/>
              </a:spcBef>
              <a:buNone/>
              <a:defRPr sz="1200" b="1"/>
            </a:lvl3pPr>
            <a:lvl4pPr marL="1371600" indent="0">
              <a:lnSpc>
                <a:spcPts val="1800"/>
              </a:lnSpc>
              <a:spcBef>
                <a:spcPts val="0"/>
              </a:spcBef>
              <a:buNone/>
              <a:defRPr sz="1200" b="1"/>
            </a:lvl4pPr>
            <a:lvl5pPr marL="1828800" indent="0">
              <a:lnSpc>
                <a:spcPts val="1800"/>
              </a:lnSpc>
              <a:spcBef>
                <a:spcPts val="0"/>
              </a:spcBef>
              <a:buNone/>
              <a:defRPr sz="1200" b="1"/>
            </a:lvl5pPr>
          </a:lstStyle>
          <a:p>
            <a:pPr lvl="0"/>
            <a:r>
              <a:rPr lang="en-US"/>
              <a:t>Click to text</a:t>
            </a:r>
          </a:p>
        </p:txBody>
      </p:sp>
    </p:spTree>
    <p:extLst>
      <p:ext uri="{BB962C8B-B14F-4D97-AF65-F5344CB8AC3E}">
        <p14:creationId xmlns:p14="http://schemas.microsoft.com/office/powerpoint/2010/main" val="198059382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8F310904-DE8F-4B8E-99C6-5AFA03672FFA}" type="datetimeFigureOut">
              <a:rPr lang="en-US" smtClean="0"/>
              <a:t>9/8/22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FADE3-B84E-4AF7-91CC-AB47E1A43619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379380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10904-DE8F-4B8E-99C6-5AFA03672FFA}" type="datetimeFigureOut">
              <a:rPr lang="en-US" smtClean="0"/>
              <a:t>9/8/22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FADE3-B84E-4AF7-91CC-AB47E1A43619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839641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10904-DE8F-4B8E-99C6-5AFA03672FFA}" type="datetimeFigureOut">
              <a:rPr lang="en-US" smtClean="0"/>
              <a:t>9/8/22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FADE3-B84E-4AF7-91CC-AB47E1A43619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267759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F9C7667-EADA-40AC-B931-4642E0A9A4D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17136"/>
            <a:ext cx="6581554" cy="1371600"/>
          </a:xfrm>
        </p:spPr>
        <p:txBody>
          <a:bodyPr>
            <a:normAutofit/>
          </a:bodyPr>
          <a:lstStyle>
            <a:lvl1pPr>
              <a:lnSpc>
                <a:spcPts val="4600"/>
              </a:lnSpc>
              <a:defRPr sz="360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7531220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F9C7667-EADA-40AC-B931-4642E0A9A4D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29000" y="2240280"/>
            <a:ext cx="4645152" cy="419709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C1CB8E8-F58A-4B26-B8AA-8977FC608E8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0936" y="4498848"/>
            <a:ext cx="2121408" cy="621792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200" b="1"/>
            </a:lvl1pPr>
            <a:lvl2pPr marL="457200" indent="0">
              <a:lnSpc>
                <a:spcPts val="1800"/>
              </a:lnSpc>
              <a:spcBef>
                <a:spcPts val="0"/>
              </a:spcBef>
              <a:buNone/>
              <a:defRPr sz="1200" b="1"/>
            </a:lvl2pPr>
            <a:lvl3pPr marL="914400" indent="0">
              <a:lnSpc>
                <a:spcPts val="1800"/>
              </a:lnSpc>
              <a:spcBef>
                <a:spcPts val="0"/>
              </a:spcBef>
              <a:buNone/>
              <a:defRPr sz="1200" b="1"/>
            </a:lvl3pPr>
            <a:lvl4pPr marL="1371600" indent="0">
              <a:lnSpc>
                <a:spcPts val="1800"/>
              </a:lnSpc>
              <a:spcBef>
                <a:spcPts val="0"/>
              </a:spcBef>
              <a:buNone/>
              <a:defRPr sz="1200" b="1"/>
            </a:lvl4pPr>
            <a:lvl5pPr marL="1828800" indent="0">
              <a:lnSpc>
                <a:spcPts val="1800"/>
              </a:lnSpc>
              <a:spcBef>
                <a:spcPts val="0"/>
              </a:spcBef>
              <a:buNone/>
              <a:defRPr sz="1200" b="1"/>
            </a:lvl5pPr>
          </a:lstStyle>
          <a:p>
            <a:pPr lvl="0"/>
            <a:r>
              <a:rPr lang="en-US"/>
              <a:t>Click to text</a:t>
            </a:r>
          </a:p>
        </p:txBody>
      </p:sp>
    </p:spTree>
    <p:extLst>
      <p:ext uri="{BB962C8B-B14F-4D97-AF65-F5344CB8AC3E}">
        <p14:creationId xmlns:p14="http://schemas.microsoft.com/office/powerpoint/2010/main" val="113978049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alette Balance act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2569464"/>
            <a:ext cx="3619501" cy="1179576"/>
          </a:xfrm>
        </p:spPr>
        <p:txBody>
          <a:bodyPr anchor="b" anchorCtr="0">
            <a:normAutofit/>
          </a:bodyPr>
          <a:lstStyle>
            <a:lvl1pPr>
              <a:lnSpc>
                <a:spcPts val="4000"/>
              </a:lnSpc>
              <a:defRPr sz="3200" cap="all"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2F51F73-5064-47F8-83FD-440E0ED195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79392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06FF689A-8221-42E8-96D4-ED4D3AD501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27064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96424DB2-4D46-493F-A5B8-8901EDA394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74736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0AF2B6E1-5738-41B1-8C15-EA671549014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122408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6C8D73EB-347C-4E13-94C8-FA8FADE465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9392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9DFA5C56-9B47-4F87-8E12-30A936274F1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27064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1E3B5888-98ED-48E4-8AA8-5BAB43F8516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74736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569C9EE3-34D1-4DE0-B06C-2F6212F7C32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122408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452260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mersive palette Balancing Ac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50869985-B973-4011-9FA2-83D7EBB2EA53}"/>
              </a:ext>
            </a:extLst>
          </p:cNvPr>
          <p:cNvSpPr/>
          <p:nvPr userDrawn="1"/>
        </p:nvSpPr>
        <p:spPr>
          <a:xfrm>
            <a:off x="0" y="2400300"/>
            <a:ext cx="4267200" cy="4457700"/>
          </a:xfrm>
          <a:prstGeom prst="rect">
            <a:avLst/>
          </a:prstGeom>
          <a:solidFill>
            <a:srgbClr val="D293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1399032"/>
            <a:ext cx="3619501" cy="877824"/>
          </a:xfrm>
        </p:spPr>
        <p:txBody>
          <a:bodyPr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779776"/>
            <a:ext cx="3465576" cy="325526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66F217-0E52-4AD8-82BA-AB332C59638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54500" y="0"/>
            <a:ext cx="74803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75D44F0-DADD-4DCC-82EC-FDB3E9878AA9}"/>
              </a:ext>
            </a:extLst>
          </p:cNvPr>
          <p:cNvSpPr/>
          <p:nvPr userDrawn="1"/>
        </p:nvSpPr>
        <p:spPr>
          <a:xfrm>
            <a:off x="11734800" y="4445000"/>
            <a:ext cx="457200" cy="2413000"/>
          </a:xfrm>
          <a:prstGeom prst="rect">
            <a:avLst/>
          </a:prstGeom>
          <a:solidFill>
            <a:srgbClr val="884C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8CFE2C9-8B6E-4DDA-A5EA-04581F7629F0}"/>
              </a:ext>
            </a:extLst>
          </p:cNvPr>
          <p:cNvSpPr/>
          <p:nvPr userDrawn="1"/>
        </p:nvSpPr>
        <p:spPr>
          <a:xfrm>
            <a:off x="11734800" y="0"/>
            <a:ext cx="457200" cy="4462272"/>
          </a:xfrm>
          <a:prstGeom prst="rect">
            <a:avLst/>
          </a:prstGeom>
          <a:solidFill>
            <a:srgbClr val="86A2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28185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stru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 hidden="1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80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96FEDCD9-19A7-423B-ABE0-DDD032DE8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7467601" cy="1572768"/>
          </a:xfrm>
        </p:spPr>
        <p:txBody>
          <a:bodyPr/>
          <a:lstStyle>
            <a:lvl1pPr>
              <a:lnSpc>
                <a:spcPts val="4600"/>
              </a:lnSpc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EBD7372B-17B4-4062-8BFA-745581B2734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540000"/>
            <a:ext cx="6591300" cy="3403600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ts val="3000"/>
              </a:lnSpc>
              <a:spcBef>
                <a:spcPts val="0"/>
              </a:spcBef>
              <a:buFont typeface="+mj-lt"/>
              <a:buAutoNum type="arabicPeriod"/>
              <a:defRPr sz="1800"/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09A28F9-9D68-48A2-A1AD-C1C318C0EC8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15300" y="1384300"/>
            <a:ext cx="3410712" cy="4572000"/>
          </a:xfrm>
          <a:prstGeom prst="roundRect">
            <a:avLst>
              <a:gd name="adj" fmla="val 2543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83724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32">
          <p15:clr>
            <a:srgbClr val="FBAE40"/>
          </p15:clr>
        </p15:guide>
        <p15:guide id="2" pos="336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lette Balance act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2569464"/>
            <a:ext cx="3619501" cy="1179576"/>
          </a:xfrm>
        </p:spPr>
        <p:txBody>
          <a:bodyPr anchor="b" anchorCtr="0">
            <a:normAutofit/>
          </a:bodyPr>
          <a:lstStyle>
            <a:lvl1pPr>
              <a:lnSpc>
                <a:spcPts val="4000"/>
              </a:lnSpc>
              <a:defRPr sz="3200" cap="all"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2F51F73-5064-47F8-83FD-440E0ED195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79392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06FF689A-8221-42E8-96D4-ED4D3AD501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27064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96424DB2-4D46-493F-A5B8-8901EDA394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74736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0AF2B6E1-5738-41B1-8C15-EA671549014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122408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6C8D73EB-347C-4E13-94C8-FA8FADE465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9392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9DFA5C56-9B47-4F87-8E12-30A936274F1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27064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1E3B5888-98ED-48E4-8AA8-5BAB43F8516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74736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569C9EE3-34D1-4DE0-B06C-2F6212F7C32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122408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19032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ersive palette Balancing Ac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50869985-B973-4011-9FA2-83D7EBB2EA53}"/>
              </a:ext>
            </a:extLst>
          </p:cNvPr>
          <p:cNvSpPr/>
          <p:nvPr userDrawn="1"/>
        </p:nvSpPr>
        <p:spPr>
          <a:xfrm>
            <a:off x="0" y="2400300"/>
            <a:ext cx="4267200" cy="4457700"/>
          </a:xfrm>
          <a:prstGeom prst="rect">
            <a:avLst/>
          </a:prstGeom>
          <a:solidFill>
            <a:srgbClr val="D293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1399032"/>
            <a:ext cx="3619501" cy="877824"/>
          </a:xfrm>
        </p:spPr>
        <p:txBody>
          <a:bodyPr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779776"/>
            <a:ext cx="3465576" cy="325526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66F217-0E52-4AD8-82BA-AB332C59638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54500" y="0"/>
            <a:ext cx="74803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75D44F0-DADD-4DCC-82EC-FDB3E9878AA9}"/>
              </a:ext>
            </a:extLst>
          </p:cNvPr>
          <p:cNvSpPr/>
          <p:nvPr userDrawn="1"/>
        </p:nvSpPr>
        <p:spPr>
          <a:xfrm>
            <a:off x="11734800" y="4445000"/>
            <a:ext cx="457200" cy="2413000"/>
          </a:xfrm>
          <a:prstGeom prst="rect">
            <a:avLst/>
          </a:prstGeom>
          <a:solidFill>
            <a:srgbClr val="884C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8CFE2C9-8B6E-4DDA-A5EA-04581F7629F0}"/>
              </a:ext>
            </a:extLst>
          </p:cNvPr>
          <p:cNvSpPr/>
          <p:nvPr userDrawn="1"/>
        </p:nvSpPr>
        <p:spPr>
          <a:xfrm>
            <a:off x="11734800" y="0"/>
            <a:ext cx="457200" cy="4462272"/>
          </a:xfrm>
          <a:prstGeom prst="rect">
            <a:avLst/>
          </a:prstGeom>
          <a:solidFill>
            <a:srgbClr val="86A2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18234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ru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 hidden="1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80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96FEDCD9-19A7-423B-ABE0-DDD032DE8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7467601" cy="1572768"/>
          </a:xfrm>
        </p:spPr>
        <p:txBody>
          <a:bodyPr/>
          <a:lstStyle>
            <a:lvl1pPr>
              <a:lnSpc>
                <a:spcPts val="4600"/>
              </a:lnSpc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EBD7372B-17B4-4062-8BFA-745581B2734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540000"/>
            <a:ext cx="6591300" cy="3403600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ts val="3000"/>
              </a:lnSpc>
              <a:spcBef>
                <a:spcPts val="0"/>
              </a:spcBef>
              <a:buFont typeface="+mj-lt"/>
              <a:buAutoNum type="arabicPeriod"/>
              <a:defRPr sz="1800"/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09A28F9-9D68-48A2-A1AD-C1C318C0EC8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15300" y="1384300"/>
            <a:ext cx="3410712" cy="4572000"/>
          </a:xfrm>
          <a:prstGeom prst="roundRect">
            <a:avLst>
              <a:gd name="adj" fmla="val 2543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8365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32" userDrawn="1">
          <p15:clr>
            <a:srgbClr val="FBAE40"/>
          </p15:clr>
        </p15:guide>
        <p15:guide id="2" pos="336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lette Wellspring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2569464"/>
            <a:ext cx="3619501" cy="1179576"/>
          </a:xfrm>
        </p:spPr>
        <p:txBody>
          <a:bodyPr anchor="b" anchorCtr="0">
            <a:normAutofit/>
          </a:bodyPr>
          <a:lstStyle>
            <a:lvl1pPr>
              <a:lnSpc>
                <a:spcPts val="4000"/>
              </a:lnSpc>
              <a:defRPr sz="320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2F51F73-5064-47F8-83FD-440E0ED195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79392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06FF689A-8221-42E8-96D4-ED4D3AD501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27064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96424DB2-4D46-493F-A5B8-8901EDA394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74736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0AF2B6E1-5738-41B1-8C15-EA671549014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122408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6C8D73EB-347C-4E13-94C8-FA8FADE465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9392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9DFA5C56-9B47-4F87-8E12-30A936274F1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27064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1E3B5888-98ED-48E4-8AA8-5BAB43F8516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74736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569C9EE3-34D1-4DE0-B06C-2F6212F7C32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122408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59421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ersive palette Wellspring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186ECD6-DF3C-4CA6-9A77-ED32AC37F81F}"/>
              </a:ext>
            </a:extLst>
          </p:cNvPr>
          <p:cNvSpPr/>
          <p:nvPr userDrawn="1"/>
        </p:nvSpPr>
        <p:spPr>
          <a:xfrm>
            <a:off x="0" y="0"/>
            <a:ext cx="2445488" cy="457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D3F081E-4462-4B33-A41E-0432A3B439D9}"/>
              </a:ext>
            </a:extLst>
          </p:cNvPr>
          <p:cNvSpPr/>
          <p:nvPr userDrawn="1"/>
        </p:nvSpPr>
        <p:spPr>
          <a:xfrm rot="5400000">
            <a:off x="10740656" y="5406656"/>
            <a:ext cx="2445488" cy="457200"/>
          </a:xfrm>
          <a:prstGeom prst="rect">
            <a:avLst/>
          </a:prstGeom>
          <a:solidFill>
            <a:srgbClr val="8A58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05FA2D1-6BF4-4194-B815-8C66D013FD27}"/>
              </a:ext>
            </a:extLst>
          </p:cNvPr>
          <p:cNvSpPr/>
          <p:nvPr userDrawn="1"/>
        </p:nvSpPr>
        <p:spPr>
          <a:xfrm>
            <a:off x="7982712" y="495300"/>
            <a:ext cx="3753612" cy="5943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C88F0DF-BC0B-473C-82DC-7FC46D38FAC1}"/>
              </a:ext>
            </a:extLst>
          </p:cNvPr>
          <p:cNvSpPr/>
          <p:nvPr userDrawn="1"/>
        </p:nvSpPr>
        <p:spPr>
          <a:xfrm>
            <a:off x="4251158" y="495300"/>
            <a:ext cx="3787056" cy="594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779776"/>
            <a:ext cx="3465576" cy="325526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66F217-0E52-4AD8-82BA-AB332C59638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709160" y="960120"/>
            <a:ext cx="6574536" cy="50749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DF3E524-6AEB-4529-804C-0B9CD9992050}"/>
              </a:ext>
            </a:extLst>
          </p:cNvPr>
          <p:cNvSpPr/>
          <p:nvPr userDrawn="1"/>
        </p:nvSpPr>
        <p:spPr>
          <a:xfrm>
            <a:off x="228600" y="241300"/>
            <a:ext cx="11772900" cy="6400800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CFF2CAC-AD21-48FA-AD68-A643AAA6A8C4}"/>
              </a:ext>
            </a:extLst>
          </p:cNvPr>
          <p:cNvCxnSpPr>
            <a:cxnSpLocks/>
          </p:cNvCxnSpPr>
          <p:nvPr userDrawn="1"/>
        </p:nvCxnSpPr>
        <p:spPr>
          <a:xfrm>
            <a:off x="228600" y="2415910"/>
            <a:ext cx="4022558" cy="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1371600"/>
            <a:ext cx="3619501" cy="877824"/>
          </a:xfrm>
        </p:spPr>
        <p:txBody>
          <a:bodyPr/>
          <a:lstStyle>
            <a:lvl1pPr>
              <a:lnSpc>
                <a:spcPts val="4320"/>
              </a:lnSpc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122559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lette Star of the show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2569464"/>
            <a:ext cx="3619501" cy="1179576"/>
          </a:xfrm>
        </p:spPr>
        <p:txBody>
          <a:bodyPr anchor="t" anchorCtr="0">
            <a:normAutofit/>
          </a:bodyPr>
          <a:lstStyle>
            <a:lvl1pPr>
              <a:lnSpc>
                <a:spcPts val="4000"/>
              </a:lnSpc>
              <a:defRPr sz="320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2F51F73-5064-47F8-83FD-440E0ED195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79392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06FF689A-8221-42E8-96D4-ED4D3AD501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27064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96424DB2-4D46-493F-A5B8-8901EDA394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74736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0AF2B6E1-5738-41B1-8C15-EA671549014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122408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6C8D73EB-347C-4E13-94C8-FA8FADE465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9392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9DFA5C56-9B47-4F87-8E12-30A936274F1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27064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1E3B5888-98ED-48E4-8AA8-5BAB43F8516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74736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569C9EE3-34D1-4DE0-B06C-2F6212F7C32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122408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39207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ersive palette Star of the show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462B86F-90E5-425E-9F83-8477D8111E1D}"/>
              </a:ext>
            </a:extLst>
          </p:cNvPr>
          <p:cNvSpPr/>
          <p:nvPr userDrawn="1"/>
        </p:nvSpPr>
        <p:spPr>
          <a:xfrm>
            <a:off x="0" y="495300"/>
            <a:ext cx="6057900" cy="133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5269853-3C2C-4F9C-B1BB-E00F7A1DB9E1}"/>
              </a:ext>
            </a:extLst>
          </p:cNvPr>
          <p:cNvSpPr/>
          <p:nvPr userDrawn="1"/>
        </p:nvSpPr>
        <p:spPr>
          <a:xfrm>
            <a:off x="6530703" y="495300"/>
            <a:ext cx="2931587" cy="2628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3759D58-52AF-4785-8A33-F528F46D88A3}"/>
              </a:ext>
            </a:extLst>
          </p:cNvPr>
          <p:cNvSpPr/>
          <p:nvPr userDrawn="1"/>
        </p:nvSpPr>
        <p:spPr>
          <a:xfrm>
            <a:off x="8852618" y="3863713"/>
            <a:ext cx="2921000" cy="2590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AD3E0F4-EC0D-43C2-AC84-A53134C8566E}"/>
              </a:ext>
            </a:extLst>
          </p:cNvPr>
          <p:cNvSpPr/>
          <p:nvPr userDrawn="1"/>
        </p:nvSpPr>
        <p:spPr>
          <a:xfrm>
            <a:off x="228600" y="241300"/>
            <a:ext cx="11772900" cy="6400800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5638801" cy="1572126"/>
          </a:xfrm>
        </p:spPr>
        <p:txBody>
          <a:bodyPr anchor="t" anchorCtr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489200"/>
            <a:ext cx="5202936" cy="354787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66F217-0E52-4AD8-82BA-AB332C59638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997700" y="914400"/>
            <a:ext cx="4334256" cy="5093208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03668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image" Target="../media/image1.jp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theme" Target="../theme/theme5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80DF88-AC53-41A3-8067-D7E6D5DB1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11174819" cy="9037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755C1-18CC-4FD3-A030-3DAF469919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310904-DE8F-4B8E-99C6-5AFA03672FFA}" type="datetimeFigureOut">
              <a:rPr lang="en-US" smtClean="0"/>
              <a:t>9/8/22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E029F1-B791-445F-A184-90CC7A1BEC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D98767-7C9E-42DE-9782-D932A0FF1B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5FADE3-B84E-4AF7-91CC-AB47E1A436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488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700" r:id="rId2"/>
    <p:sldLayoutId id="2147483701" r:id="rId3"/>
    <p:sldLayoutId id="2147483702" r:id="rId4"/>
    <p:sldLayoutId id="2147483662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112" userDrawn="1">
          <p15:clr>
            <a:srgbClr val="F26B43"/>
          </p15:clr>
        </p15:guide>
        <p15:guide id="2" pos="2568" userDrawn="1">
          <p15:clr>
            <a:srgbClr val="F26B43"/>
          </p15:clr>
        </p15:guide>
        <p15:guide id="3" pos="288" userDrawn="1">
          <p15:clr>
            <a:srgbClr val="5ACBF0"/>
          </p15:clr>
        </p15:guide>
        <p15:guide id="4" pos="7392" userDrawn="1">
          <p15:clr>
            <a:srgbClr val="5ACBF0"/>
          </p15:clr>
        </p15:guide>
        <p15:guide id="5" orient="horz" pos="576" userDrawn="1">
          <p15:clr>
            <a:srgbClr val="5ACBF0"/>
          </p15:clr>
        </p15:guide>
        <p15:guide id="6" orient="horz" pos="3744" userDrawn="1">
          <p15:clr>
            <a:srgbClr val="5ACBF0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80DF88-AC53-41A3-8067-D7E6D5DB1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11174819" cy="9037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755C1-18CC-4FD3-A030-3DAF469919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310904-DE8F-4B8E-99C6-5AFA03672FFA}" type="datetimeFigureOut">
              <a:rPr lang="en-US" smtClean="0"/>
              <a:t>9/8/22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E029F1-B791-445F-A184-90CC7A1BEC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D98767-7C9E-42DE-9782-D932A0FF1B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5FADE3-B84E-4AF7-91CC-AB47E1A436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16035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11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112" userDrawn="1">
          <p15:clr>
            <a:srgbClr val="F26B43"/>
          </p15:clr>
        </p15:guide>
        <p15:guide id="2" pos="2568" userDrawn="1">
          <p15:clr>
            <a:srgbClr val="F26B43"/>
          </p15:clr>
        </p15:guide>
        <p15:guide id="3" pos="288" userDrawn="1">
          <p15:clr>
            <a:srgbClr val="5ACBF0"/>
          </p15:clr>
        </p15:guide>
        <p15:guide id="4" pos="7392" userDrawn="1">
          <p15:clr>
            <a:srgbClr val="5ACBF0"/>
          </p15:clr>
        </p15:guide>
        <p15:guide id="5" orient="horz" pos="576" userDrawn="1">
          <p15:clr>
            <a:srgbClr val="5ACBF0"/>
          </p15:clr>
        </p15:guide>
        <p15:guide id="6" orient="horz" pos="3744" userDrawn="1">
          <p15:clr>
            <a:srgbClr val="5ACBF0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80DF88-AC53-41A3-8067-D7E6D5DB1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11174819" cy="9037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755C1-18CC-4FD3-A030-3DAF469919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310904-DE8F-4B8E-99C6-5AFA03672FFA}" type="datetimeFigureOut">
              <a:rPr lang="en-US" smtClean="0"/>
              <a:t>9/8/22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E029F1-B791-445F-A184-90CC7A1BEC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D98767-7C9E-42DE-9782-D932A0FF1B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5FADE3-B84E-4AF7-91CC-AB47E1A436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4508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23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112" userDrawn="1">
          <p15:clr>
            <a:srgbClr val="F26B43"/>
          </p15:clr>
        </p15:guide>
        <p15:guide id="2" pos="2568" userDrawn="1">
          <p15:clr>
            <a:srgbClr val="F26B43"/>
          </p15:clr>
        </p15:guide>
        <p15:guide id="3" pos="288" userDrawn="1">
          <p15:clr>
            <a:srgbClr val="5ACBF0"/>
          </p15:clr>
        </p15:guide>
        <p15:guide id="4" pos="7392" userDrawn="1">
          <p15:clr>
            <a:srgbClr val="5ACBF0"/>
          </p15:clr>
        </p15:guide>
        <p15:guide id="5" orient="horz" pos="576" userDrawn="1">
          <p15:clr>
            <a:srgbClr val="5ACBF0"/>
          </p15:clr>
        </p15:guide>
        <p15:guide id="6" orient="horz" pos="3744" userDrawn="1">
          <p15:clr>
            <a:srgbClr val="5ACBF0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80DF88-AC53-41A3-8067-D7E6D5DB1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11174819" cy="9037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755C1-18CC-4FD3-A030-3DAF469919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310904-DE8F-4B8E-99C6-5AFA03672FFA}" type="datetimeFigureOut">
              <a:rPr lang="en-US" smtClean="0"/>
              <a:t>9/8/22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E029F1-B791-445F-A184-90CC7A1BEC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D98767-7C9E-42DE-9782-D932A0FF1B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5FADE3-B84E-4AF7-91CC-AB47E1A436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0136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04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112" userDrawn="1">
          <p15:clr>
            <a:srgbClr val="F26B43"/>
          </p15:clr>
        </p15:guide>
        <p15:guide id="2" pos="2568" userDrawn="1">
          <p15:clr>
            <a:srgbClr val="F26B43"/>
          </p15:clr>
        </p15:guide>
        <p15:guide id="3" pos="288" userDrawn="1">
          <p15:clr>
            <a:srgbClr val="5ACBF0"/>
          </p15:clr>
        </p15:guide>
        <p15:guide id="4" pos="7392" userDrawn="1">
          <p15:clr>
            <a:srgbClr val="5ACBF0"/>
          </p15:clr>
        </p15:guide>
        <p15:guide id="5" orient="horz" pos="576" userDrawn="1">
          <p15:clr>
            <a:srgbClr val="5ACBF0"/>
          </p15:clr>
        </p15:guide>
        <p15:guide id="6" orient="horz" pos="3744" userDrawn="1">
          <p15:clr>
            <a:srgbClr val="5ACBF0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310904-DE8F-4B8E-99C6-5AFA03672FFA}" type="datetimeFigureOut">
              <a:rPr lang="en-US" smtClean="0"/>
              <a:t>9/8/22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FC5FADE3-B84E-4AF7-91CC-AB47E1A43619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27469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  <p:sldLayoutId id="2147483807" r:id="rId7"/>
    <p:sldLayoutId id="2147483808" r:id="rId8"/>
    <p:sldLayoutId id="2147483809" r:id="rId9"/>
    <p:sldLayoutId id="2147483810" r:id="rId10"/>
    <p:sldLayoutId id="2147483811" r:id="rId11"/>
    <p:sldLayoutId id="2147483812" r:id="rId12"/>
    <p:sldLayoutId id="2147483813" r:id="rId13"/>
    <p:sldLayoutId id="2147483814" r:id="rId14"/>
    <p:sldLayoutId id="2147483815" r:id="rId15"/>
    <p:sldLayoutId id="2147483816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112" userDrawn="1">
          <p15:clr>
            <a:srgbClr val="F26B43"/>
          </p15:clr>
        </p15:guide>
        <p15:guide id="2" pos="2568" userDrawn="1">
          <p15:clr>
            <a:srgbClr val="F26B43"/>
          </p15:clr>
        </p15:guide>
        <p15:guide id="3" pos="288" userDrawn="1">
          <p15:clr>
            <a:srgbClr val="5ACBF0"/>
          </p15:clr>
        </p15:guide>
        <p15:guide id="4" pos="7392" userDrawn="1">
          <p15:clr>
            <a:srgbClr val="5ACBF0"/>
          </p15:clr>
        </p15:guide>
        <p15:guide id="5" orient="horz" pos="576" userDrawn="1">
          <p15:clr>
            <a:srgbClr val="5ACBF0"/>
          </p15:clr>
        </p15:guide>
        <p15:guide id="6" orient="horz" pos="3744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 of curvy lines">
            <a:extLst>
              <a:ext uri="{FF2B5EF4-FFF2-40B4-BE49-F238E27FC236}">
                <a16:creationId xmlns:a16="http://schemas.microsoft.com/office/drawing/2014/main" id="{81F59575-96AE-45B0-B1FB-3CFC139E9D1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18" b="18"/>
          <a:stretch/>
        </p:blipFill>
        <p:spPr/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08347D8D-E852-43D5-858E-2D01BE57FA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15034"/>
            <a:ext cx="6581554" cy="1371600"/>
          </a:xfrm>
        </p:spPr>
        <p:txBody>
          <a:bodyPr anchor="t" anchorCtr="0">
            <a:normAutofit/>
          </a:bodyPr>
          <a:lstStyle/>
          <a:p>
            <a:r>
              <a:rPr lang="en-US" dirty="0" err="1"/>
              <a:t>WorldCup-Dataminer</a:t>
            </a:r>
            <a:br>
              <a:rPr lang="en-US" dirty="0"/>
            </a:br>
            <a:r>
              <a:rPr lang="en-US" dirty="0" err="1"/>
              <a:t>primera</a:t>
            </a:r>
            <a:r>
              <a:rPr lang="en-US" dirty="0"/>
              <a:t> </a:t>
            </a:r>
            <a:r>
              <a:rPr lang="en-US" dirty="0" err="1"/>
              <a:t>entrega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83151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Rectangle 1034">
            <a:extLst>
              <a:ext uri="{FF2B5EF4-FFF2-40B4-BE49-F238E27FC236}">
                <a16:creationId xmlns:a16="http://schemas.microsoft.com/office/drawing/2014/main" id="{1CE580D1-F917-4567-AFB4-99AA9B52AD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34" name="Picture 1036">
            <a:extLst>
              <a:ext uri="{FF2B5EF4-FFF2-40B4-BE49-F238E27FC236}">
                <a16:creationId xmlns:a16="http://schemas.microsoft.com/office/drawing/2014/main" id="{1F5620B8-A2D8-4568-B566-F0453A0D91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036" name="Straight Connector 1038">
            <a:extLst>
              <a:ext uri="{FF2B5EF4-FFF2-40B4-BE49-F238E27FC236}">
                <a16:creationId xmlns:a16="http://schemas.microsoft.com/office/drawing/2014/main" id="{1C7D2BA4-4B7A-4596-8BCC-5CF7154238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8" name="Straight Connector 1040">
            <a:extLst>
              <a:ext uri="{FF2B5EF4-FFF2-40B4-BE49-F238E27FC236}">
                <a16:creationId xmlns:a16="http://schemas.microsoft.com/office/drawing/2014/main" id="{C9D4B225-18E9-4C5B-94D8-2ABE6D161E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040" name="Rectangle 1042">
            <a:extLst>
              <a:ext uri="{FF2B5EF4-FFF2-40B4-BE49-F238E27FC236}">
                <a16:creationId xmlns:a16="http://schemas.microsoft.com/office/drawing/2014/main" id="{7BEFDA1A-2A01-4C29-A5D0-AE6F050D07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42" name="Straight Connector 1044">
            <a:extLst>
              <a:ext uri="{FF2B5EF4-FFF2-40B4-BE49-F238E27FC236}">
                <a16:creationId xmlns:a16="http://schemas.microsoft.com/office/drawing/2014/main" id="{17FD20E5-30AF-47B9-9256-2E8E904CBB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960752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" name="Title 3">
            <a:extLst>
              <a:ext uri="{FF2B5EF4-FFF2-40B4-BE49-F238E27FC236}">
                <a16:creationId xmlns:a16="http://schemas.microsoft.com/office/drawing/2014/main" id="{135A981B-6487-4B00-9EAF-D0D748FA60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47" name="Rectangle 1046">
            <a:extLst>
              <a:ext uri="{FF2B5EF4-FFF2-40B4-BE49-F238E27FC236}">
                <a16:creationId xmlns:a16="http://schemas.microsoft.com/office/drawing/2014/main" id="{279D3810-B86F-4009-84EC-DE0FEABD6F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>
                  <a:alpha val="80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49" name="Picture 1048">
            <a:extLst>
              <a:ext uri="{FF2B5EF4-FFF2-40B4-BE49-F238E27FC236}">
                <a16:creationId xmlns:a16="http://schemas.microsoft.com/office/drawing/2014/main" id="{C33612A4-0B77-4479-B2AA-F178599550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051" name="Straight Connector 1050">
            <a:extLst>
              <a:ext uri="{FF2B5EF4-FFF2-40B4-BE49-F238E27FC236}">
                <a16:creationId xmlns:a16="http://schemas.microsoft.com/office/drawing/2014/main" id="{078A367A-3E83-4B48-A0F7-43FBE3332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8" descr="France v Croatia: How to watch the World Cup Final in 4K, Ultra HD and in  VR | WIRED UK">
            <a:extLst>
              <a:ext uri="{FF2B5EF4-FFF2-40B4-BE49-F238E27FC236}">
                <a16:creationId xmlns:a16="http://schemas.microsoft.com/office/drawing/2014/main" id="{492F1064-09EE-F494-7529-F17A6117E2C0}"/>
              </a:ext>
            </a:extLst>
          </p:cNvPr>
          <p:cNvPicPr>
            <a:picLocks noGrp="1" noChangeAspect="1" noChangeArrowheads="1"/>
          </p:cNvPicPr>
          <p:nvPr>
            <p:ph type="pic" sz="quarter"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86" b="7786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7124222A-77B8-38E4-BD52-4DCE08930EAE}"/>
              </a:ext>
            </a:extLst>
          </p:cNvPr>
          <p:cNvSpPr/>
          <p:nvPr/>
        </p:nvSpPr>
        <p:spPr>
          <a:xfrm>
            <a:off x="0" y="0"/>
            <a:ext cx="12191697" cy="6858000"/>
          </a:xfrm>
          <a:prstGeom prst="rect">
            <a:avLst/>
          </a:prstGeom>
          <a:solidFill>
            <a:schemeClr val="accent1">
              <a:alpha val="39947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BFCD858-6480-D4B1-D2A6-20FEB238A76C}"/>
              </a:ext>
            </a:extLst>
          </p:cNvPr>
          <p:cNvSpPr txBox="1"/>
          <p:nvPr/>
        </p:nvSpPr>
        <p:spPr>
          <a:xfrm>
            <a:off x="642551" y="1606378"/>
            <a:ext cx="37317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3200" dirty="0">
                <a:solidFill>
                  <a:schemeClr val="bg1"/>
                </a:solidFill>
                <a:latin typeface="Adelle Sans Devanagari" panose="02000503000000020004" pitchFamily="2" charset="-78"/>
                <a:cs typeface="Adelle Sans Devanagari" panose="02000503000000020004" pitchFamily="2" charset="-78"/>
              </a:rPr>
              <a:t>JUSTIFICACIÓN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C8C46C5-DD72-B3CA-DDC0-98F35C1619C7}"/>
              </a:ext>
            </a:extLst>
          </p:cNvPr>
          <p:cNvSpPr txBox="1"/>
          <p:nvPr/>
        </p:nvSpPr>
        <p:spPr>
          <a:xfrm>
            <a:off x="642551" y="2266852"/>
            <a:ext cx="311390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>
                <a:solidFill>
                  <a:schemeClr val="bg1"/>
                </a:solidFill>
              </a:rPr>
              <a:t>La copa del mundo es un evento que reúne fans de todo el mundo.  Por ende poder obtener los resultados de tanto competiciones pasadas como actuales es vital para los aficionados.</a:t>
            </a:r>
          </a:p>
        </p:txBody>
      </p:sp>
    </p:spTree>
    <p:extLst>
      <p:ext uri="{BB962C8B-B14F-4D97-AF65-F5344CB8AC3E}">
        <p14:creationId xmlns:p14="http://schemas.microsoft.com/office/powerpoint/2010/main" val="38985113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D5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6A8C9-9EB6-43DA-BD3E-58FAC144B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5638801" cy="1572126"/>
          </a:xfrm>
        </p:spPr>
        <p:txBody>
          <a:bodyPr/>
          <a:lstStyle/>
          <a:p>
            <a:r>
              <a:rPr lang="en-US" dirty="0" err="1"/>
              <a:t>Funcionamiento</a:t>
            </a:r>
            <a:r>
              <a:rPr lang="en-US" dirty="0"/>
              <a:t> </a:t>
            </a:r>
            <a:r>
              <a:rPr lang="en-US" dirty="0" err="1"/>
              <a:t>básico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EACE68-C884-4900-BA05-58DEA151103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200" y="2489200"/>
            <a:ext cx="5202936" cy="3547872"/>
          </a:xfrm>
        </p:spPr>
        <p:txBody>
          <a:bodyPr/>
          <a:lstStyle/>
          <a:p>
            <a:r>
              <a:rPr lang="en-US" dirty="0"/>
              <a:t>-</a:t>
            </a:r>
            <a:r>
              <a:rPr lang="en-US" dirty="0" err="1"/>
              <a:t>Tabla</a:t>
            </a:r>
            <a:r>
              <a:rPr lang="en-US" dirty="0"/>
              <a:t> general de </a:t>
            </a:r>
            <a:r>
              <a:rPr lang="en-US" dirty="0" err="1"/>
              <a:t>grupos</a:t>
            </a:r>
            <a:r>
              <a:rPr lang="en-US" dirty="0"/>
              <a:t> </a:t>
            </a:r>
          </a:p>
          <a:p>
            <a:r>
              <a:rPr lang="en-US" dirty="0"/>
              <a:t>-Se </a:t>
            </a:r>
            <a:r>
              <a:rPr lang="en-US" dirty="0" err="1"/>
              <a:t>toma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cuenta</a:t>
            </a:r>
            <a:r>
              <a:rPr lang="en-US" dirty="0"/>
              <a:t> </a:t>
            </a:r>
            <a:r>
              <a:rPr lang="en-US" dirty="0" err="1"/>
              <a:t>todas</a:t>
            </a:r>
            <a:r>
              <a:rPr lang="en-US" dirty="0"/>
              <a:t> la </a:t>
            </a:r>
            <a:r>
              <a:rPr lang="en-US" dirty="0" err="1"/>
              <a:t>estadísticas</a:t>
            </a:r>
            <a:r>
              <a:rPr lang="en-US" dirty="0"/>
              <a:t> </a:t>
            </a:r>
            <a:r>
              <a:rPr lang="en-US" dirty="0" err="1"/>
              <a:t>estandar</a:t>
            </a:r>
            <a:r>
              <a:rPr lang="en-US" dirty="0"/>
              <a:t> de la FIFA</a:t>
            </a:r>
          </a:p>
          <a:p>
            <a:r>
              <a:rPr lang="en-US" dirty="0"/>
              <a:t>-</a:t>
            </a:r>
            <a:r>
              <a:rPr lang="en-US" dirty="0" err="1"/>
              <a:t>Recorrido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los</a:t>
            </a:r>
            <a:r>
              <a:rPr lang="en-US" dirty="0"/>
              <a:t> brackets hasta la final</a:t>
            </a:r>
          </a:p>
        </p:txBody>
      </p:sp>
      <p:pic>
        <p:nvPicPr>
          <p:cNvPr id="8" name="Picture 7" descr="Graphical user interface&#10;&#10;Description automatically generated">
            <a:extLst>
              <a:ext uri="{FF2B5EF4-FFF2-40B4-BE49-F238E27FC236}">
                <a16:creationId xmlns:a16="http://schemas.microsoft.com/office/drawing/2014/main" id="{1BB1F7AB-5BD8-8954-FD94-6B2800F616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260388"/>
            <a:ext cx="5849566" cy="4522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3885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2219A53-983C-4CAC-81BB-5FADEB962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Para </a:t>
            </a:r>
            <a:r>
              <a:rPr lang="es-ES_tradnl" dirty="0"/>
              <a:t>ello</a:t>
            </a:r>
            <a:r>
              <a:rPr lang="en-US" dirty="0"/>
              <a:t> se </a:t>
            </a:r>
            <a:r>
              <a:rPr lang="en-US" dirty="0" err="1"/>
              <a:t>implementó</a:t>
            </a:r>
            <a:r>
              <a:rPr lang="en-US" dirty="0"/>
              <a:t> </a:t>
            </a:r>
          </a:p>
        </p:txBody>
      </p:sp>
      <p:pic>
        <p:nvPicPr>
          <p:cNvPr id="28" name="Picture 27" descr="A screenshot of a computer program&#10;&#10;Description automatically generated with medium confidence">
            <a:extLst>
              <a:ext uri="{FF2B5EF4-FFF2-40B4-BE49-F238E27FC236}">
                <a16:creationId xmlns:a16="http://schemas.microsoft.com/office/drawing/2014/main" id="{0524A247-5FA2-9931-AD50-5BF9138ACB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2070" y="1003042"/>
            <a:ext cx="8052731" cy="4851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1487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44986A6-583D-4323-BBE6-0C4C3B1464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Clases</a:t>
            </a:r>
            <a:r>
              <a:rPr lang="en-US" dirty="0"/>
              <a:t> </a:t>
            </a:r>
            <a:r>
              <a:rPr lang="en-US" dirty="0" err="1"/>
              <a:t>implementadas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91B0F8-EDCA-43C7-A602-F46DA2202AA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Autofit/>
          </a:bodyPr>
          <a:lstStyle/>
          <a:p>
            <a:r>
              <a:rPr lang="en-US" dirty="0" err="1"/>
              <a:t>CountryCodes.hpp</a:t>
            </a:r>
            <a:endParaRPr lang="en-US" dirty="0"/>
          </a:p>
          <a:p>
            <a:r>
              <a:rPr lang="en-US" dirty="0" err="1"/>
              <a:t>JsonDataSource.cpp</a:t>
            </a:r>
            <a:endParaRPr lang="en-US" dirty="0"/>
          </a:p>
          <a:p>
            <a:r>
              <a:rPr lang="en-US" dirty="0" err="1"/>
              <a:t>Match.cpp</a:t>
            </a:r>
            <a:endParaRPr lang="en-US" dirty="0"/>
          </a:p>
          <a:p>
            <a:r>
              <a:rPr lang="en-US" dirty="0" err="1"/>
              <a:t>Output.cpp</a:t>
            </a:r>
            <a:endParaRPr lang="en-US" dirty="0"/>
          </a:p>
          <a:p>
            <a:r>
              <a:rPr lang="en-US" dirty="0" err="1"/>
              <a:t>Round.cpp</a:t>
            </a:r>
            <a:endParaRPr lang="en-US" dirty="0"/>
          </a:p>
          <a:p>
            <a:r>
              <a:rPr lang="en-US" dirty="0" err="1"/>
              <a:t>Socket.cpp</a:t>
            </a:r>
            <a:endParaRPr lang="en-US" dirty="0"/>
          </a:p>
          <a:p>
            <a:r>
              <a:rPr lang="en-US" dirty="0" err="1"/>
              <a:t>Main.cpp</a:t>
            </a:r>
            <a:endParaRPr lang="en-US" dirty="0"/>
          </a:p>
          <a:p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41CB42D-A527-44ED-ADE2-30B3266BAF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28600" y="241300"/>
            <a:ext cx="11772900" cy="6400800"/>
          </a:xfrm>
          <a:prstGeom prst="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C8BD6AA4-EDF0-3215-A24F-30D30DB9C4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2285" y="809597"/>
            <a:ext cx="7472515" cy="6048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1772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24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17D823E-45F8-4F3B-90EB-782ED1EAE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 anchorCtr="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Parse del json</a:t>
            </a:r>
          </a:p>
        </p:txBody>
      </p:sp>
      <p:sp>
        <p:nvSpPr>
          <p:cNvPr id="38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 descr="Text&#10;&#10;Description automatically generated">
            <a:extLst>
              <a:ext uri="{FF2B5EF4-FFF2-40B4-BE49-F238E27FC236}">
                <a16:creationId xmlns:a16="http://schemas.microsoft.com/office/drawing/2014/main" id="{5B8FEE38-4EBA-B7DF-799D-C14158CD9E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5240" y="640080"/>
            <a:ext cx="5692727" cy="555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3761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67C909B-0AD0-483C-AAC3-96A0A3D16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841" y="714703"/>
            <a:ext cx="3729859" cy="1534721"/>
          </a:xfrm>
        </p:spPr>
        <p:txBody>
          <a:bodyPr>
            <a:normAutofit fontScale="90000"/>
          </a:bodyPr>
          <a:lstStyle/>
          <a:p>
            <a:pPr algn="just"/>
            <a:r>
              <a:rPr lang="en-US" dirty="0" err="1"/>
              <a:t>Requisitos</a:t>
            </a:r>
            <a:r>
              <a:rPr lang="en-US" dirty="0"/>
              <a:t> para la </a:t>
            </a:r>
            <a:r>
              <a:rPr lang="en-US" dirty="0" err="1"/>
              <a:t>implementación</a:t>
            </a:r>
            <a:r>
              <a:rPr lang="en-US" dirty="0"/>
              <a:t> 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154013F-D2A9-4715-ACE2-3720EA35B8D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200" y="2779776"/>
            <a:ext cx="3465576" cy="3255264"/>
          </a:xfrm>
        </p:spPr>
        <p:txBody>
          <a:bodyPr/>
          <a:lstStyle/>
          <a:p>
            <a:r>
              <a:rPr lang="es-ES_tradnl" sz="1400" dirty="0"/>
              <a:t>El proyecto fue desarrollado teniendo en mente que esto se ejecutaría en una </a:t>
            </a:r>
            <a:r>
              <a:rPr lang="es-ES_tradnl" sz="1400" dirty="0" err="1"/>
              <a:t>build</a:t>
            </a:r>
            <a:r>
              <a:rPr lang="es-ES_tradnl" sz="1400" dirty="0"/>
              <a:t> estable de Ubuntu (preferiblemente 22.04)</a:t>
            </a:r>
          </a:p>
          <a:p>
            <a:r>
              <a:rPr lang="es-ES_tradnl" sz="1400" dirty="0"/>
              <a:t>Además se requiere del manejo de las bibliotecas de código </a:t>
            </a:r>
          </a:p>
          <a:p>
            <a:r>
              <a:rPr lang="es-ES_tradnl" sz="1400" dirty="0"/>
              <a:t>-</a:t>
            </a:r>
            <a:r>
              <a:rPr lang="es-ES_tradnl" sz="1400" dirty="0" err="1"/>
              <a:t>openSSL</a:t>
            </a:r>
            <a:endParaRPr lang="es-ES_tradnl" sz="1400" dirty="0"/>
          </a:p>
          <a:p>
            <a:r>
              <a:rPr lang="es-ES_tradnl" sz="1400" dirty="0"/>
              <a:t>-</a:t>
            </a:r>
            <a:r>
              <a:rPr lang="en-US" sz="1400" dirty="0" err="1"/>
              <a:t>nlohmann</a:t>
            </a:r>
            <a:r>
              <a:rPr lang="en-US" sz="1400" dirty="0"/>
              <a:t>/</a:t>
            </a:r>
            <a:r>
              <a:rPr lang="en-US" sz="1400" dirty="0" err="1"/>
              <a:t>json</a:t>
            </a:r>
            <a:endParaRPr lang="en-US" sz="1400" dirty="0"/>
          </a:p>
          <a:p>
            <a:r>
              <a:rPr lang="es-ES_tradnl" sz="1400" dirty="0"/>
              <a:t>-arpa</a:t>
            </a:r>
          </a:p>
          <a:p>
            <a:r>
              <a:rPr lang="es-ES_tradnl" sz="1400" dirty="0"/>
              <a:t>-</a:t>
            </a:r>
            <a:r>
              <a:rPr lang="es-ES_tradnl" sz="1400" dirty="0" err="1"/>
              <a:t>etc</a:t>
            </a:r>
            <a:endParaRPr lang="es-ES_tradnl" sz="1400" dirty="0"/>
          </a:p>
        </p:txBody>
      </p:sp>
      <p:pic>
        <p:nvPicPr>
          <p:cNvPr id="10" name="Picture Placeholder 5" descr="Close up of white flower on black background">
            <a:extLst>
              <a:ext uri="{FF2B5EF4-FFF2-40B4-BE49-F238E27FC236}">
                <a16:creationId xmlns:a16="http://schemas.microsoft.com/office/drawing/2014/main" id="{025F302E-F817-4901-88E0-088AAEB6D59E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7178" b="17178"/>
          <a:stretch/>
        </p:blipFill>
        <p:spPr>
          <a:xfrm>
            <a:off x="4708525" y="960438"/>
            <a:ext cx="6575425" cy="5075237"/>
          </a:xfrm>
        </p:spPr>
      </p:pic>
    </p:spTree>
    <p:extLst>
      <p:ext uri="{BB962C8B-B14F-4D97-AF65-F5344CB8AC3E}">
        <p14:creationId xmlns:p14="http://schemas.microsoft.com/office/powerpoint/2010/main" val="18812600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17D823E-45F8-4F3B-90EB-782ED1EAE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2569464"/>
            <a:ext cx="3619501" cy="1179576"/>
          </a:xfrm>
        </p:spPr>
        <p:txBody>
          <a:bodyPr anchor="b" anchorCtr="0">
            <a:normAutofit/>
          </a:bodyPr>
          <a:lstStyle/>
          <a:p>
            <a:r>
              <a:rPr lang="en-US" dirty="0" err="1"/>
              <a:t>Resultados</a:t>
            </a:r>
            <a:r>
              <a:rPr lang="en-US" dirty="0"/>
              <a:t> de </a:t>
            </a:r>
            <a:r>
              <a:rPr lang="en-US" dirty="0" err="1"/>
              <a:t>implementación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41616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E4EF4-8D58-4BFD-9454-26C0FB623C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¿DUDAS?</a:t>
            </a:r>
          </a:p>
        </p:txBody>
      </p:sp>
    </p:spTree>
    <p:extLst>
      <p:ext uri="{BB962C8B-B14F-4D97-AF65-F5344CB8AC3E}">
        <p14:creationId xmlns:p14="http://schemas.microsoft.com/office/powerpoint/2010/main" val="366443420"/>
      </p:ext>
    </p:extLst>
  </p:cSld>
  <p:clrMapOvr>
    <a:masterClrMapping/>
  </p:clrMapOvr>
</p:sld>
</file>

<file path=ppt/theme/theme1.xml><?xml version="1.0" encoding="utf-8"?>
<a:theme xmlns:a="http://schemas.openxmlformats.org/drawingml/2006/main" name="Balancing Act">
  <a:themeElements>
    <a:clrScheme name="Balancing Act">
      <a:dk1>
        <a:sysClr val="windowText" lastClr="000000"/>
      </a:dk1>
      <a:lt1>
        <a:sysClr val="window" lastClr="FFFFFF"/>
      </a:lt1>
      <a:dk2>
        <a:srgbClr val="8A4C5D"/>
      </a:dk2>
      <a:lt2>
        <a:srgbClr val="9E838E"/>
      </a:lt2>
      <a:accent1>
        <a:srgbClr val="C6ADB0"/>
      </a:accent1>
      <a:accent2>
        <a:srgbClr val="E3C0BF"/>
      </a:accent2>
      <a:accent3>
        <a:srgbClr val="D4937F"/>
      </a:accent3>
      <a:accent4>
        <a:srgbClr val="CCB87E"/>
      </a:accent4>
      <a:accent5>
        <a:srgbClr val="6667AB"/>
      </a:accent5>
      <a:accent6>
        <a:srgbClr val="86A094"/>
      </a:accent6>
      <a:hlink>
        <a:srgbClr val="0563C1"/>
      </a:hlink>
      <a:folHlink>
        <a:srgbClr val="954F72"/>
      </a:folHlink>
    </a:clrScheme>
    <a:fontScheme name="Custom 15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Wellspring">
  <a:themeElements>
    <a:clrScheme name="Wellspring">
      <a:dk1>
        <a:sysClr val="windowText" lastClr="000000"/>
      </a:dk1>
      <a:lt1>
        <a:sysClr val="window" lastClr="FFFFFF"/>
      </a:lt1>
      <a:dk2>
        <a:srgbClr val="A1CAC9"/>
      </a:dk2>
      <a:lt2>
        <a:srgbClr val="48996B"/>
      </a:lt2>
      <a:accent1>
        <a:srgbClr val="759F51"/>
      </a:accent1>
      <a:accent2>
        <a:srgbClr val="436A2F"/>
      </a:accent2>
      <a:accent3>
        <a:srgbClr val="CFBF54"/>
      </a:accent3>
      <a:accent4>
        <a:srgbClr val="B3832F"/>
      </a:accent4>
      <a:accent5>
        <a:srgbClr val="8C5896"/>
      </a:accent5>
      <a:accent6>
        <a:srgbClr val="6667AB"/>
      </a:accent6>
      <a:hlink>
        <a:srgbClr val="0563C1"/>
      </a:hlink>
      <a:folHlink>
        <a:srgbClr val="954F72"/>
      </a:folHlink>
    </a:clrScheme>
    <a:fontScheme name="Custom 15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tar of the show">
  <a:themeElements>
    <a:clrScheme name="Star of the show">
      <a:dk1>
        <a:sysClr val="windowText" lastClr="000000"/>
      </a:dk1>
      <a:lt1>
        <a:sysClr val="window" lastClr="FFFFFF"/>
      </a:lt1>
      <a:dk2>
        <a:srgbClr val="29282D"/>
      </a:dk2>
      <a:lt2>
        <a:srgbClr val="625C60"/>
      </a:lt2>
      <a:accent1>
        <a:srgbClr val="7C6560"/>
      </a:accent1>
      <a:accent2>
        <a:srgbClr val="AEA392"/>
      </a:accent2>
      <a:accent3>
        <a:srgbClr val="DBD4D0"/>
      </a:accent3>
      <a:accent4>
        <a:srgbClr val="8E7961"/>
      </a:accent4>
      <a:accent5>
        <a:srgbClr val="F0EDE8"/>
      </a:accent5>
      <a:accent6>
        <a:srgbClr val="6667AB"/>
      </a:accent6>
      <a:hlink>
        <a:srgbClr val="0563C1"/>
      </a:hlink>
      <a:folHlink>
        <a:srgbClr val="954F72"/>
      </a:folHlink>
    </a:clrScheme>
    <a:fontScheme name="Custom 15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Amusements">
  <a:themeElements>
    <a:clrScheme name="Amusements">
      <a:dk1>
        <a:sysClr val="windowText" lastClr="000000"/>
      </a:dk1>
      <a:lt1>
        <a:sysClr val="window" lastClr="FFFFFF"/>
      </a:lt1>
      <a:dk2>
        <a:srgbClr val="D77E6F"/>
      </a:dk2>
      <a:lt2>
        <a:srgbClr val="6667AB"/>
      </a:lt2>
      <a:accent1>
        <a:srgbClr val="B38F6A"/>
      </a:accent1>
      <a:accent2>
        <a:srgbClr val="D75078"/>
      </a:accent2>
      <a:accent3>
        <a:srgbClr val="E288B6"/>
      </a:accent3>
      <a:accent4>
        <a:srgbClr val="E9445D"/>
      </a:accent4>
      <a:accent5>
        <a:srgbClr val="EEC272"/>
      </a:accent5>
      <a:accent6>
        <a:srgbClr val="85A0A9"/>
      </a:accent6>
      <a:hlink>
        <a:srgbClr val="0563C1"/>
      </a:hlink>
      <a:folHlink>
        <a:srgbClr val="954F72"/>
      </a:folHlink>
    </a:clrScheme>
    <a:fontScheme name="Custom 15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tf66906339_win32</Template>
  <TotalTime>0</TotalTime>
  <Words>150</Words>
  <Application>Microsoft Macintosh PowerPoint</Application>
  <PresentationFormat>Widescreen</PresentationFormat>
  <Paragraphs>30</Paragraphs>
  <Slides>9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9</vt:i4>
      </vt:variant>
    </vt:vector>
  </HeadingPairs>
  <TitlesOfParts>
    <vt:vector size="20" baseType="lpstr">
      <vt:lpstr>Adelle Sans Devanagari</vt:lpstr>
      <vt:lpstr>Arial</vt:lpstr>
      <vt:lpstr>Calibri</vt:lpstr>
      <vt:lpstr>Gill Sans MT</vt:lpstr>
      <vt:lpstr>Segoe UI</vt:lpstr>
      <vt:lpstr>Segoe UI Light</vt:lpstr>
      <vt:lpstr>Balancing Act</vt:lpstr>
      <vt:lpstr>Wellspring</vt:lpstr>
      <vt:lpstr>Star of the show</vt:lpstr>
      <vt:lpstr>Amusements</vt:lpstr>
      <vt:lpstr>Gallery</vt:lpstr>
      <vt:lpstr>WorldCup-Dataminer primera entrega</vt:lpstr>
      <vt:lpstr>PowerPoint Presentation</vt:lpstr>
      <vt:lpstr>Funcionamiento básico</vt:lpstr>
      <vt:lpstr>Para ello se implementó </vt:lpstr>
      <vt:lpstr>Clases implementadas</vt:lpstr>
      <vt:lpstr>Parse del json</vt:lpstr>
      <vt:lpstr>Requisitos para la implementación </vt:lpstr>
      <vt:lpstr>Resultados de implementación</vt:lpstr>
      <vt:lpstr>¿DUDAS?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2021-12-08T21:54:28Z</dcterms:created>
  <dcterms:modified xsi:type="dcterms:W3CDTF">2022-09-09T03:54:37Z</dcterms:modified>
</cp:coreProperties>
</file>